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70" autoAdjust="0"/>
    <p:restoredTop sz="94638"/>
  </p:normalViewPr>
  <p:slideViewPr>
    <p:cSldViewPr snapToGrid="0">
      <p:cViewPr varScale="1">
        <p:scale>
          <a:sx n="103" d="100"/>
          <a:sy n="103" d="100"/>
        </p:scale>
        <p:origin x="176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jp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2716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65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65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47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4823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8788" y="1100415"/>
            <a:ext cx="6092921" cy="271613"/>
          </a:xfrm>
        </p:spPr>
        <p:txBody>
          <a:bodyPr lIns="0" tIns="0" rIns="0" bIns="0"/>
          <a:lstStyle>
            <a:lvl1pPr>
              <a:defRPr sz="1765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6425" y="1658468"/>
            <a:ext cx="11061315" cy="176523"/>
          </a:xfrm>
        </p:spPr>
        <p:txBody>
          <a:bodyPr lIns="0" tIns="0" rIns="0" bIns="0"/>
          <a:lstStyle>
            <a:lvl1pPr>
              <a:defRPr sz="1147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4907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8788" y="1100415"/>
            <a:ext cx="6092921" cy="271613"/>
          </a:xfrm>
        </p:spPr>
        <p:txBody>
          <a:bodyPr lIns="0" tIns="0" rIns="0" bIns="0"/>
          <a:lstStyle>
            <a:lvl1pPr>
              <a:defRPr sz="1765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577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545950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42182" y="0"/>
            <a:ext cx="6049818" cy="68580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84313" y="5772038"/>
            <a:ext cx="287543" cy="209336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9119047" y="5772038"/>
            <a:ext cx="63885" cy="209550"/>
          </a:xfrm>
          <a:custGeom>
            <a:avLst/>
            <a:gdLst/>
            <a:ahLst/>
            <a:cxnLst/>
            <a:rect l="l" t="t" r="r" b="b"/>
            <a:pathLst>
              <a:path w="52704" h="237490">
                <a:moveTo>
                  <a:pt x="52197" y="0"/>
                </a:moveTo>
                <a:lnTo>
                  <a:pt x="0" y="0"/>
                </a:lnTo>
                <a:lnTo>
                  <a:pt x="0" y="237248"/>
                </a:lnTo>
                <a:lnTo>
                  <a:pt x="52197" y="237248"/>
                </a:lnTo>
                <a:lnTo>
                  <a:pt x="521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09834" y="5769076"/>
            <a:ext cx="465804" cy="215264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9700644" y="5772038"/>
            <a:ext cx="63885" cy="209550"/>
          </a:xfrm>
          <a:custGeom>
            <a:avLst/>
            <a:gdLst/>
            <a:ahLst/>
            <a:cxnLst/>
            <a:rect l="l" t="t" r="r" b="b"/>
            <a:pathLst>
              <a:path w="52704" h="237490">
                <a:moveTo>
                  <a:pt x="52184" y="0"/>
                </a:moveTo>
                <a:lnTo>
                  <a:pt x="0" y="0"/>
                </a:lnTo>
                <a:lnTo>
                  <a:pt x="0" y="237248"/>
                </a:lnTo>
                <a:lnTo>
                  <a:pt x="52184" y="237248"/>
                </a:lnTo>
                <a:lnTo>
                  <a:pt x="521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790194" y="5768465"/>
            <a:ext cx="305616" cy="216486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119166" y="5772038"/>
            <a:ext cx="255508" cy="209336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7962285" y="5759834"/>
            <a:ext cx="2411461" cy="506506"/>
          </a:xfrm>
          <a:custGeom>
            <a:avLst/>
            <a:gdLst/>
            <a:ahLst/>
            <a:cxnLst/>
            <a:rect l="l" t="t" r="r" b="b"/>
            <a:pathLst>
              <a:path w="1989454" h="574040">
                <a:moveTo>
                  <a:pt x="96266" y="384810"/>
                </a:moveTo>
                <a:lnTo>
                  <a:pt x="96012" y="383540"/>
                </a:lnTo>
                <a:lnTo>
                  <a:pt x="95885" y="382917"/>
                </a:lnTo>
                <a:lnTo>
                  <a:pt x="92290" y="381000"/>
                </a:lnTo>
                <a:lnTo>
                  <a:pt x="93586" y="384810"/>
                </a:lnTo>
                <a:lnTo>
                  <a:pt x="96266" y="384810"/>
                </a:lnTo>
                <a:close/>
              </a:path>
              <a:path w="1989454" h="574040">
                <a:moveTo>
                  <a:pt x="97028" y="383540"/>
                </a:moveTo>
                <a:lnTo>
                  <a:pt x="96926" y="382270"/>
                </a:lnTo>
                <a:lnTo>
                  <a:pt x="96100" y="382270"/>
                </a:lnTo>
                <a:lnTo>
                  <a:pt x="95758" y="382270"/>
                </a:lnTo>
                <a:lnTo>
                  <a:pt x="95885" y="382917"/>
                </a:lnTo>
                <a:lnTo>
                  <a:pt x="97028" y="383540"/>
                </a:lnTo>
                <a:close/>
              </a:path>
              <a:path w="1989454" h="574040">
                <a:moveTo>
                  <a:pt x="98399" y="381000"/>
                </a:moveTo>
                <a:lnTo>
                  <a:pt x="97269" y="381000"/>
                </a:lnTo>
                <a:lnTo>
                  <a:pt x="96558" y="379730"/>
                </a:lnTo>
                <a:lnTo>
                  <a:pt x="94932" y="379730"/>
                </a:lnTo>
                <a:lnTo>
                  <a:pt x="95135" y="381000"/>
                </a:lnTo>
                <a:lnTo>
                  <a:pt x="96100" y="382270"/>
                </a:lnTo>
                <a:lnTo>
                  <a:pt x="96824" y="381000"/>
                </a:lnTo>
                <a:lnTo>
                  <a:pt x="96926" y="382270"/>
                </a:lnTo>
                <a:lnTo>
                  <a:pt x="97751" y="382270"/>
                </a:lnTo>
                <a:lnTo>
                  <a:pt x="98399" y="381000"/>
                </a:lnTo>
                <a:close/>
              </a:path>
              <a:path w="1989454" h="574040">
                <a:moveTo>
                  <a:pt x="313994" y="3810"/>
                </a:moveTo>
                <a:lnTo>
                  <a:pt x="309778" y="3810"/>
                </a:lnTo>
                <a:lnTo>
                  <a:pt x="283921" y="7620"/>
                </a:lnTo>
                <a:lnTo>
                  <a:pt x="259791" y="7620"/>
                </a:lnTo>
                <a:lnTo>
                  <a:pt x="252183" y="6350"/>
                </a:lnTo>
                <a:lnTo>
                  <a:pt x="236956" y="3810"/>
                </a:lnTo>
                <a:lnTo>
                  <a:pt x="214998" y="1270"/>
                </a:lnTo>
                <a:lnTo>
                  <a:pt x="198678" y="0"/>
                </a:lnTo>
                <a:lnTo>
                  <a:pt x="166344" y="5080"/>
                </a:lnTo>
                <a:lnTo>
                  <a:pt x="149974" y="6350"/>
                </a:lnTo>
                <a:lnTo>
                  <a:pt x="116954" y="5080"/>
                </a:lnTo>
                <a:lnTo>
                  <a:pt x="83908" y="2540"/>
                </a:lnTo>
                <a:lnTo>
                  <a:pt x="51384" y="2540"/>
                </a:lnTo>
                <a:lnTo>
                  <a:pt x="11277" y="15240"/>
                </a:lnTo>
                <a:lnTo>
                  <a:pt x="368" y="62230"/>
                </a:lnTo>
                <a:lnTo>
                  <a:pt x="330" y="63500"/>
                </a:lnTo>
                <a:lnTo>
                  <a:pt x="203" y="67310"/>
                </a:lnTo>
                <a:lnTo>
                  <a:pt x="88" y="71120"/>
                </a:lnTo>
                <a:lnTo>
                  <a:pt x="0" y="111760"/>
                </a:lnTo>
                <a:lnTo>
                  <a:pt x="4013" y="105410"/>
                </a:lnTo>
                <a:lnTo>
                  <a:pt x="8940" y="97790"/>
                </a:lnTo>
                <a:lnTo>
                  <a:pt x="14439" y="93980"/>
                </a:lnTo>
                <a:lnTo>
                  <a:pt x="16040" y="91440"/>
                </a:lnTo>
                <a:lnTo>
                  <a:pt x="19392" y="88900"/>
                </a:lnTo>
                <a:lnTo>
                  <a:pt x="21666" y="85090"/>
                </a:lnTo>
                <a:lnTo>
                  <a:pt x="24549" y="82550"/>
                </a:lnTo>
                <a:lnTo>
                  <a:pt x="25285" y="78740"/>
                </a:lnTo>
                <a:lnTo>
                  <a:pt x="36410" y="72390"/>
                </a:lnTo>
                <a:lnTo>
                  <a:pt x="47904" y="67310"/>
                </a:lnTo>
                <a:lnTo>
                  <a:pt x="59016" y="62230"/>
                </a:lnTo>
                <a:lnTo>
                  <a:pt x="69024" y="60960"/>
                </a:lnTo>
                <a:lnTo>
                  <a:pt x="70993" y="59690"/>
                </a:lnTo>
                <a:lnTo>
                  <a:pt x="72948" y="59690"/>
                </a:lnTo>
                <a:lnTo>
                  <a:pt x="74942" y="58420"/>
                </a:lnTo>
                <a:lnTo>
                  <a:pt x="76352" y="58420"/>
                </a:lnTo>
                <a:lnTo>
                  <a:pt x="85255" y="57150"/>
                </a:lnTo>
                <a:lnTo>
                  <a:pt x="94335" y="54610"/>
                </a:lnTo>
                <a:lnTo>
                  <a:pt x="103543" y="53340"/>
                </a:lnTo>
                <a:lnTo>
                  <a:pt x="113207" y="53340"/>
                </a:lnTo>
                <a:lnTo>
                  <a:pt x="114388" y="52070"/>
                </a:lnTo>
                <a:lnTo>
                  <a:pt x="114884" y="52070"/>
                </a:lnTo>
                <a:lnTo>
                  <a:pt x="115227" y="53340"/>
                </a:lnTo>
                <a:lnTo>
                  <a:pt x="118021" y="53340"/>
                </a:lnTo>
                <a:lnTo>
                  <a:pt x="118300" y="52070"/>
                </a:lnTo>
                <a:lnTo>
                  <a:pt x="133311" y="52070"/>
                </a:lnTo>
                <a:lnTo>
                  <a:pt x="147129" y="54610"/>
                </a:lnTo>
                <a:lnTo>
                  <a:pt x="177190" y="59690"/>
                </a:lnTo>
                <a:lnTo>
                  <a:pt x="205701" y="68580"/>
                </a:lnTo>
                <a:lnTo>
                  <a:pt x="231559" y="80010"/>
                </a:lnTo>
                <a:lnTo>
                  <a:pt x="253669" y="95250"/>
                </a:lnTo>
                <a:lnTo>
                  <a:pt x="259676" y="83820"/>
                </a:lnTo>
                <a:lnTo>
                  <a:pt x="266103" y="71120"/>
                </a:lnTo>
                <a:lnTo>
                  <a:pt x="273215" y="58420"/>
                </a:lnTo>
                <a:lnTo>
                  <a:pt x="277253" y="52070"/>
                </a:lnTo>
                <a:lnTo>
                  <a:pt x="281292" y="45720"/>
                </a:lnTo>
                <a:lnTo>
                  <a:pt x="296659" y="22860"/>
                </a:lnTo>
                <a:lnTo>
                  <a:pt x="303555" y="13970"/>
                </a:lnTo>
                <a:lnTo>
                  <a:pt x="308025" y="7620"/>
                </a:lnTo>
                <a:lnTo>
                  <a:pt x="308914" y="6350"/>
                </a:lnTo>
                <a:lnTo>
                  <a:pt x="310591" y="5080"/>
                </a:lnTo>
                <a:lnTo>
                  <a:pt x="312293" y="5080"/>
                </a:lnTo>
                <a:lnTo>
                  <a:pt x="313994" y="3810"/>
                </a:lnTo>
                <a:close/>
              </a:path>
              <a:path w="1989454" h="574040">
                <a:moveTo>
                  <a:pt x="571893" y="515620"/>
                </a:moveTo>
                <a:lnTo>
                  <a:pt x="571347" y="496570"/>
                </a:lnTo>
                <a:lnTo>
                  <a:pt x="571271" y="494030"/>
                </a:lnTo>
                <a:lnTo>
                  <a:pt x="274955" y="494030"/>
                </a:lnTo>
                <a:lnTo>
                  <a:pt x="269671" y="494030"/>
                </a:lnTo>
                <a:lnTo>
                  <a:pt x="267741" y="494030"/>
                </a:lnTo>
                <a:lnTo>
                  <a:pt x="270814" y="495300"/>
                </a:lnTo>
                <a:lnTo>
                  <a:pt x="269227" y="496570"/>
                </a:lnTo>
                <a:lnTo>
                  <a:pt x="259130" y="496570"/>
                </a:lnTo>
                <a:lnTo>
                  <a:pt x="250558" y="491490"/>
                </a:lnTo>
                <a:lnTo>
                  <a:pt x="242620" y="485140"/>
                </a:lnTo>
                <a:lnTo>
                  <a:pt x="234454" y="480060"/>
                </a:lnTo>
                <a:lnTo>
                  <a:pt x="232206" y="476250"/>
                </a:lnTo>
                <a:lnTo>
                  <a:pt x="228663" y="473710"/>
                </a:lnTo>
                <a:lnTo>
                  <a:pt x="225120" y="472440"/>
                </a:lnTo>
                <a:lnTo>
                  <a:pt x="220637" y="471170"/>
                </a:lnTo>
                <a:lnTo>
                  <a:pt x="216839" y="469900"/>
                </a:lnTo>
                <a:lnTo>
                  <a:pt x="214223" y="468630"/>
                </a:lnTo>
                <a:lnTo>
                  <a:pt x="191795" y="453390"/>
                </a:lnTo>
                <a:lnTo>
                  <a:pt x="191211" y="453390"/>
                </a:lnTo>
                <a:lnTo>
                  <a:pt x="190906" y="452120"/>
                </a:lnTo>
                <a:lnTo>
                  <a:pt x="163830" y="433070"/>
                </a:lnTo>
                <a:lnTo>
                  <a:pt x="150177" y="424180"/>
                </a:lnTo>
                <a:lnTo>
                  <a:pt x="136321" y="414020"/>
                </a:lnTo>
                <a:lnTo>
                  <a:pt x="134505" y="414020"/>
                </a:lnTo>
                <a:lnTo>
                  <a:pt x="132194" y="411480"/>
                </a:lnTo>
                <a:lnTo>
                  <a:pt x="127520" y="408940"/>
                </a:lnTo>
                <a:lnTo>
                  <a:pt x="114808" y="401320"/>
                </a:lnTo>
                <a:lnTo>
                  <a:pt x="108305" y="397510"/>
                </a:lnTo>
                <a:lnTo>
                  <a:pt x="101701" y="393700"/>
                </a:lnTo>
                <a:lnTo>
                  <a:pt x="98806" y="388620"/>
                </a:lnTo>
                <a:lnTo>
                  <a:pt x="97116" y="388620"/>
                </a:lnTo>
                <a:lnTo>
                  <a:pt x="97231" y="387350"/>
                </a:lnTo>
                <a:lnTo>
                  <a:pt x="97358" y="386080"/>
                </a:lnTo>
                <a:lnTo>
                  <a:pt x="97472" y="384810"/>
                </a:lnTo>
                <a:lnTo>
                  <a:pt x="91986" y="387350"/>
                </a:lnTo>
                <a:lnTo>
                  <a:pt x="90500" y="386080"/>
                </a:lnTo>
                <a:lnTo>
                  <a:pt x="84531" y="381000"/>
                </a:lnTo>
                <a:lnTo>
                  <a:pt x="79844" y="379730"/>
                </a:lnTo>
                <a:lnTo>
                  <a:pt x="79336" y="382270"/>
                </a:lnTo>
                <a:lnTo>
                  <a:pt x="88404" y="384810"/>
                </a:lnTo>
                <a:lnTo>
                  <a:pt x="83413" y="386080"/>
                </a:lnTo>
                <a:lnTo>
                  <a:pt x="82257" y="384810"/>
                </a:lnTo>
                <a:lnTo>
                  <a:pt x="74117" y="381000"/>
                </a:lnTo>
                <a:lnTo>
                  <a:pt x="71882" y="374650"/>
                </a:lnTo>
                <a:lnTo>
                  <a:pt x="70027" y="368300"/>
                </a:lnTo>
                <a:lnTo>
                  <a:pt x="68402" y="368300"/>
                </a:lnTo>
                <a:lnTo>
                  <a:pt x="65786" y="365760"/>
                </a:lnTo>
                <a:lnTo>
                  <a:pt x="58496" y="351790"/>
                </a:lnTo>
                <a:lnTo>
                  <a:pt x="36144" y="325120"/>
                </a:lnTo>
                <a:lnTo>
                  <a:pt x="35394" y="318770"/>
                </a:lnTo>
                <a:lnTo>
                  <a:pt x="40551" y="323850"/>
                </a:lnTo>
                <a:lnTo>
                  <a:pt x="47155" y="331470"/>
                </a:lnTo>
                <a:lnTo>
                  <a:pt x="53289" y="336550"/>
                </a:lnTo>
                <a:lnTo>
                  <a:pt x="57099" y="339090"/>
                </a:lnTo>
                <a:lnTo>
                  <a:pt x="55727" y="337820"/>
                </a:lnTo>
                <a:lnTo>
                  <a:pt x="54317" y="335280"/>
                </a:lnTo>
                <a:lnTo>
                  <a:pt x="52857" y="332740"/>
                </a:lnTo>
                <a:lnTo>
                  <a:pt x="41744" y="318770"/>
                </a:lnTo>
                <a:lnTo>
                  <a:pt x="38709" y="314960"/>
                </a:lnTo>
                <a:lnTo>
                  <a:pt x="25857" y="297180"/>
                </a:lnTo>
                <a:lnTo>
                  <a:pt x="13830" y="279400"/>
                </a:lnTo>
                <a:lnTo>
                  <a:pt x="2146" y="259080"/>
                </a:lnTo>
                <a:lnTo>
                  <a:pt x="3251" y="309880"/>
                </a:lnTo>
                <a:lnTo>
                  <a:pt x="3365" y="323850"/>
                </a:lnTo>
                <a:lnTo>
                  <a:pt x="3467" y="335280"/>
                </a:lnTo>
                <a:lnTo>
                  <a:pt x="3568" y="347980"/>
                </a:lnTo>
                <a:lnTo>
                  <a:pt x="3695" y="379730"/>
                </a:lnTo>
                <a:lnTo>
                  <a:pt x="3810" y="429260"/>
                </a:lnTo>
                <a:lnTo>
                  <a:pt x="3937" y="453390"/>
                </a:lnTo>
                <a:lnTo>
                  <a:pt x="4051" y="462280"/>
                </a:lnTo>
                <a:lnTo>
                  <a:pt x="4140" y="468630"/>
                </a:lnTo>
                <a:lnTo>
                  <a:pt x="4216" y="474980"/>
                </a:lnTo>
                <a:lnTo>
                  <a:pt x="4330" y="483870"/>
                </a:lnTo>
                <a:lnTo>
                  <a:pt x="4445" y="492760"/>
                </a:lnTo>
                <a:lnTo>
                  <a:pt x="5803" y="538480"/>
                </a:lnTo>
                <a:lnTo>
                  <a:pt x="45135" y="568960"/>
                </a:lnTo>
                <a:lnTo>
                  <a:pt x="95834" y="566420"/>
                </a:lnTo>
                <a:lnTo>
                  <a:pt x="189293" y="574040"/>
                </a:lnTo>
                <a:lnTo>
                  <a:pt x="218033" y="572770"/>
                </a:lnTo>
                <a:lnTo>
                  <a:pt x="258394" y="567690"/>
                </a:lnTo>
                <a:lnTo>
                  <a:pt x="269138" y="567690"/>
                </a:lnTo>
                <a:lnTo>
                  <a:pt x="290487" y="570230"/>
                </a:lnTo>
                <a:lnTo>
                  <a:pt x="301663" y="572770"/>
                </a:lnTo>
                <a:lnTo>
                  <a:pt x="351878" y="574040"/>
                </a:lnTo>
                <a:lnTo>
                  <a:pt x="399465" y="572770"/>
                </a:lnTo>
                <a:lnTo>
                  <a:pt x="444792" y="570230"/>
                </a:lnTo>
                <a:lnTo>
                  <a:pt x="488226" y="568960"/>
                </a:lnTo>
                <a:lnTo>
                  <a:pt x="530123" y="570230"/>
                </a:lnTo>
                <a:lnTo>
                  <a:pt x="535482" y="571500"/>
                </a:lnTo>
                <a:lnTo>
                  <a:pt x="542912" y="570230"/>
                </a:lnTo>
                <a:lnTo>
                  <a:pt x="548132" y="568960"/>
                </a:lnTo>
                <a:lnTo>
                  <a:pt x="551459" y="567690"/>
                </a:lnTo>
                <a:lnTo>
                  <a:pt x="554786" y="566420"/>
                </a:lnTo>
                <a:lnTo>
                  <a:pt x="558126" y="565150"/>
                </a:lnTo>
                <a:lnTo>
                  <a:pt x="564984" y="557530"/>
                </a:lnTo>
                <a:lnTo>
                  <a:pt x="569239" y="549910"/>
                </a:lnTo>
                <a:lnTo>
                  <a:pt x="571385" y="538480"/>
                </a:lnTo>
                <a:lnTo>
                  <a:pt x="571893" y="515620"/>
                </a:lnTo>
                <a:close/>
              </a:path>
              <a:path w="1989454" h="574040">
                <a:moveTo>
                  <a:pt x="572490" y="260350"/>
                </a:moveTo>
                <a:lnTo>
                  <a:pt x="570826" y="231140"/>
                </a:lnTo>
                <a:lnTo>
                  <a:pt x="568109" y="198120"/>
                </a:lnTo>
                <a:lnTo>
                  <a:pt x="566216" y="163830"/>
                </a:lnTo>
                <a:lnTo>
                  <a:pt x="566521" y="151130"/>
                </a:lnTo>
                <a:lnTo>
                  <a:pt x="566610" y="147320"/>
                </a:lnTo>
                <a:lnTo>
                  <a:pt x="566737" y="142240"/>
                </a:lnTo>
                <a:lnTo>
                  <a:pt x="566864" y="137160"/>
                </a:lnTo>
                <a:lnTo>
                  <a:pt x="566991" y="132080"/>
                </a:lnTo>
                <a:lnTo>
                  <a:pt x="567080" y="128270"/>
                </a:lnTo>
                <a:lnTo>
                  <a:pt x="568960" y="102870"/>
                </a:lnTo>
                <a:lnTo>
                  <a:pt x="570420" y="74930"/>
                </a:lnTo>
                <a:lnTo>
                  <a:pt x="570522" y="68580"/>
                </a:lnTo>
                <a:lnTo>
                  <a:pt x="570636" y="62230"/>
                </a:lnTo>
                <a:lnTo>
                  <a:pt x="570725" y="57150"/>
                </a:lnTo>
                <a:lnTo>
                  <a:pt x="570814" y="52070"/>
                </a:lnTo>
                <a:lnTo>
                  <a:pt x="570877" y="48260"/>
                </a:lnTo>
                <a:lnTo>
                  <a:pt x="555091" y="6350"/>
                </a:lnTo>
                <a:lnTo>
                  <a:pt x="511213" y="1270"/>
                </a:lnTo>
                <a:lnTo>
                  <a:pt x="433857" y="1270"/>
                </a:lnTo>
                <a:lnTo>
                  <a:pt x="404571" y="3810"/>
                </a:lnTo>
                <a:lnTo>
                  <a:pt x="398995" y="3810"/>
                </a:lnTo>
                <a:lnTo>
                  <a:pt x="433298" y="30480"/>
                </a:lnTo>
                <a:lnTo>
                  <a:pt x="456653" y="63500"/>
                </a:lnTo>
                <a:lnTo>
                  <a:pt x="474319" y="102870"/>
                </a:lnTo>
                <a:lnTo>
                  <a:pt x="484936" y="147320"/>
                </a:lnTo>
                <a:lnTo>
                  <a:pt x="486689" y="182880"/>
                </a:lnTo>
                <a:lnTo>
                  <a:pt x="486752" y="184150"/>
                </a:lnTo>
                <a:lnTo>
                  <a:pt x="486879" y="186690"/>
                </a:lnTo>
                <a:lnTo>
                  <a:pt x="487006" y="189230"/>
                </a:lnTo>
                <a:lnTo>
                  <a:pt x="487133" y="191770"/>
                </a:lnTo>
                <a:lnTo>
                  <a:pt x="479564" y="236220"/>
                </a:lnTo>
                <a:lnTo>
                  <a:pt x="460870" y="274320"/>
                </a:lnTo>
                <a:lnTo>
                  <a:pt x="460286" y="279400"/>
                </a:lnTo>
                <a:lnTo>
                  <a:pt x="463829" y="281940"/>
                </a:lnTo>
                <a:lnTo>
                  <a:pt x="463257" y="287020"/>
                </a:lnTo>
                <a:lnTo>
                  <a:pt x="452780" y="300990"/>
                </a:lnTo>
                <a:lnTo>
                  <a:pt x="443115" y="314960"/>
                </a:lnTo>
                <a:lnTo>
                  <a:pt x="425119" y="342900"/>
                </a:lnTo>
                <a:lnTo>
                  <a:pt x="421170" y="350520"/>
                </a:lnTo>
                <a:lnTo>
                  <a:pt x="416179" y="358140"/>
                </a:lnTo>
                <a:lnTo>
                  <a:pt x="385470" y="393700"/>
                </a:lnTo>
                <a:lnTo>
                  <a:pt x="363194" y="412750"/>
                </a:lnTo>
                <a:lnTo>
                  <a:pt x="357670" y="417830"/>
                </a:lnTo>
                <a:lnTo>
                  <a:pt x="351955" y="422910"/>
                </a:lnTo>
                <a:lnTo>
                  <a:pt x="344563" y="426720"/>
                </a:lnTo>
                <a:lnTo>
                  <a:pt x="341261" y="429260"/>
                </a:lnTo>
                <a:lnTo>
                  <a:pt x="345465" y="424180"/>
                </a:lnTo>
                <a:lnTo>
                  <a:pt x="343166" y="425450"/>
                </a:lnTo>
                <a:lnTo>
                  <a:pt x="334975" y="430530"/>
                </a:lnTo>
                <a:lnTo>
                  <a:pt x="335800" y="435610"/>
                </a:lnTo>
                <a:lnTo>
                  <a:pt x="325704" y="439420"/>
                </a:lnTo>
                <a:lnTo>
                  <a:pt x="325526" y="438150"/>
                </a:lnTo>
                <a:lnTo>
                  <a:pt x="325183" y="435610"/>
                </a:lnTo>
                <a:lnTo>
                  <a:pt x="323634" y="438150"/>
                </a:lnTo>
                <a:lnTo>
                  <a:pt x="321221" y="438150"/>
                </a:lnTo>
                <a:lnTo>
                  <a:pt x="322503" y="426720"/>
                </a:lnTo>
                <a:lnTo>
                  <a:pt x="324421" y="424180"/>
                </a:lnTo>
                <a:lnTo>
                  <a:pt x="324383" y="422910"/>
                </a:lnTo>
                <a:lnTo>
                  <a:pt x="324256" y="419100"/>
                </a:lnTo>
                <a:lnTo>
                  <a:pt x="324218" y="417830"/>
                </a:lnTo>
                <a:lnTo>
                  <a:pt x="324104" y="414020"/>
                </a:lnTo>
                <a:lnTo>
                  <a:pt x="324053" y="410210"/>
                </a:lnTo>
                <a:lnTo>
                  <a:pt x="327952" y="408940"/>
                </a:lnTo>
                <a:lnTo>
                  <a:pt x="327215" y="406400"/>
                </a:lnTo>
                <a:lnTo>
                  <a:pt x="327113" y="401320"/>
                </a:lnTo>
                <a:lnTo>
                  <a:pt x="327075" y="398780"/>
                </a:lnTo>
                <a:lnTo>
                  <a:pt x="329933" y="392430"/>
                </a:lnTo>
                <a:lnTo>
                  <a:pt x="332308" y="386080"/>
                </a:lnTo>
                <a:lnTo>
                  <a:pt x="330682" y="379730"/>
                </a:lnTo>
                <a:lnTo>
                  <a:pt x="332562" y="375920"/>
                </a:lnTo>
                <a:lnTo>
                  <a:pt x="334619" y="370840"/>
                </a:lnTo>
                <a:lnTo>
                  <a:pt x="353326" y="327660"/>
                </a:lnTo>
                <a:lnTo>
                  <a:pt x="367360" y="289560"/>
                </a:lnTo>
                <a:lnTo>
                  <a:pt x="376440" y="243840"/>
                </a:lnTo>
                <a:lnTo>
                  <a:pt x="377291" y="212090"/>
                </a:lnTo>
                <a:lnTo>
                  <a:pt x="377672" y="198120"/>
                </a:lnTo>
                <a:lnTo>
                  <a:pt x="377774" y="194310"/>
                </a:lnTo>
                <a:lnTo>
                  <a:pt x="377837" y="191770"/>
                </a:lnTo>
                <a:lnTo>
                  <a:pt x="377913" y="189230"/>
                </a:lnTo>
                <a:lnTo>
                  <a:pt x="377977" y="186690"/>
                </a:lnTo>
                <a:lnTo>
                  <a:pt x="374802" y="167640"/>
                </a:lnTo>
                <a:lnTo>
                  <a:pt x="368477" y="151130"/>
                </a:lnTo>
                <a:lnTo>
                  <a:pt x="367030" y="147320"/>
                </a:lnTo>
                <a:lnTo>
                  <a:pt x="358051" y="135890"/>
                </a:lnTo>
                <a:lnTo>
                  <a:pt x="355053" y="132080"/>
                </a:lnTo>
                <a:lnTo>
                  <a:pt x="339293" y="125730"/>
                </a:lnTo>
                <a:lnTo>
                  <a:pt x="319659" y="134620"/>
                </a:lnTo>
                <a:lnTo>
                  <a:pt x="306006" y="157480"/>
                </a:lnTo>
                <a:lnTo>
                  <a:pt x="294500" y="182880"/>
                </a:lnTo>
                <a:lnTo>
                  <a:pt x="281292" y="203200"/>
                </a:lnTo>
                <a:lnTo>
                  <a:pt x="294157" y="189230"/>
                </a:lnTo>
                <a:lnTo>
                  <a:pt x="306590" y="167640"/>
                </a:lnTo>
                <a:lnTo>
                  <a:pt x="319430" y="148590"/>
                </a:lnTo>
                <a:lnTo>
                  <a:pt x="333476" y="137160"/>
                </a:lnTo>
                <a:lnTo>
                  <a:pt x="339839" y="135890"/>
                </a:lnTo>
                <a:lnTo>
                  <a:pt x="346811" y="137160"/>
                </a:lnTo>
                <a:lnTo>
                  <a:pt x="354114" y="142240"/>
                </a:lnTo>
                <a:lnTo>
                  <a:pt x="361416" y="151130"/>
                </a:lnTo>
                <a:lnTo>
                  <a:pt x="355282" y="147320"/>
                </a:lnTo>
                <a:lnTo>
                  <a:pt x="349211" y="142240"/>
                </a:lnTo>
                <a:lnTo>
                  <a:pt x="342252" y="139700"/>
                </a:lnTo>
                <a:lnTo>
                  <a:pt x="333476" y="137160"/>
                </a:lnTo>
                <a:lnTo>
                  <a:pt x="330860" y="140970"/>
                </a:lnTo>
                <a:lnTo>
                  <a:pt x="327494" y="143510"/>
                </a:lnTo>
                <a:lnTo>
                  <a:pt x="324853" y="147320"/>
                </a:lnTo>
                <a:lnTo>
                  <a:pt x="302641" y="180340"/>
                </a:lnTo>
                <a:lnTo>
                  <a:pt x="281419" y="207010"/>
                </a:lnTo>
                <a:lnTo>
                  <a:pt x="262737" y="212090"/>
                </a:lnTo>
                <a:lnTo>
                  <a:pt x="248132" y="184150"/>
                </a:lnTo>
                <a:lnTo>
                  <a:pt x="252272" y="186690"/>
                </a:lnTo>
                <a:lnTo>
                  <a:pt x="255562" y="191770"/>
                </a:lnTo>
                <a:lnTo>
                  <a:pt x="258597" y="196850"/>
                </a:lnTo>
                <a:lnTo>
                  <a:pt x="261937" y="194310"/>
                </a:lnTo>
                <a:lnTo>
                  <a:pt x="251726" y="184150"/>
                </a:lnTo>
                <a:lnTo>
                  <a:pt x="237680" y="170180"/>
                </a:lnTo>
                <a:lnTo>
                  <a:pt x="204635" y="149860"/>
                </a:lnTo>
                <a:lnTo>
                  <a:pt x="166395" y="140970"/>
                </a:lnTo>
                <a:lnTo>
                  <a:pt x="126555" y="151130"/>
                </a:lnTo>
                <a:lnTo>
                  <a:pt x="113665" y="180340"/>
                </a:lnTo>
                <a:lnTo>
                  <a:pt x="121005" y="215900"/>
                </a:lnTo>
                <a:lnTo>
                  <a:pt x="139687" y="252730"/>
                </a:lnTo>
                <a:lnTo>
                  <a:pt x="160807" y="284480"/>
                </a:lnTo>
                <a:lnTo>
                  <a:pt x="183235" y="316230"/>
                </a:lnTo>
                <a:lnTo>
                  <a:pt x="224726" y="373380"/>
                </a:lnTo>
                <a:lnTo>
                  <a:pt x="249631" y="403860"/>
                </a:lnTo>
                <a:lnTo>
                  <a:pt x="254850" y="411480"/>
                </a:lnTo>
                <a:lnTo>
                  <a:pt x="260680" y="419100"/>
                </a:lnTo>
                <a:lnTo>
                  <a:pt x="262826" y="422910"/>
                </a:lnTo>
                <a:lnTo>
                  <a:pt x="267131" y="429260"/>
                </a:lnTo>
                <a:lnTo>
                  <a:pt x="271399" y="435610"/>
                </a:lnTo>
                <a:lnTo>
                  <a:pt x="275590" y="441960"/>
                </a:lnTo>
                <a:lnTo>
                  <a:pt x="279704" y="448310"/>
                </a:lnTo>
                <a:lnTo>
                  <a:pt x="281533" y="450850"/>
                </a:lnTo>
                <a:lnTo>
                  <a:pt x="282359" y="453390"/>
                </a:lnTo>
                <a:lnTo>
                  <a:pt x="282448" y="454660"/>
                </a:lnTo>
                <a:lnTo>
                  <a:pt x="285369" y="462280"/>
                </a:lnTo>
                <a:lnTo>
                  <a:pt x="287502" y="468630"/>
                </a:lnTo>
                <a:lnTo>
                  <a:pt x="288645" y="474980"/>
                </a:lnTo>
                <a:lnTo>
                  <a:pt x="288607" y="481330"/>
                </a:lnTo>
                <a:lnTo>
                  <a:pt x="285280" y="483870"/>
                </a:lnTo>
                <a:lnTo>
                  <a:pt x="283273" y="482600"/>
                </a:lnTo>
                <a:lnTo>
                  <a:pt x="281698" y="480060"/>
                </a:lnTo>
                <a:lnTo>
                  <a:pt x="282752" y="486410"/>
                </a:lnTo>
                <a:lnTo>
                  <a:pt x="272275" y="487680"/>
                </a:lnTo>
                <a:lnTo>
                  <a:pt x="274408" y="492760"/>
                </a:lnTo>
                <a:lnTo>
                  <a:pt x="571233" y="492760"/>
                </a:lnTo>
                <a:lnTo>
                  <a:pt x="571119" y="488950"/>
                </a:lnTo>
                <a:lnTo>
                  <a:pt x="571042" y="487680"/>
                </a:lnTo>
                <a:lnTo>
                  <a:pt x="570953" y="486410"/>
                </a:lnTo>
                <a:lnTo>
                  <a:pt x="570877" y="485140"/>
                </a:lnTo>
                <a:lnTo>
                  <a:pt x="570788" y="483870"/>
                </a:lnTo>
                <a:lnTo>
                  <a:pt x="569404" y="462280"/>
                </a:lnTo>
                <a:lnTo>
                  <a:pt x="567499" y="439420"/>
                </a:lnTo>
                <a:lnTo>
                  <a:pt x="567182" y="435610"/>
                </a:lnTo>
                <a:lnTo>
                  <a:pt x="567080" y="434340"/>
                </a:lnTo>
                <a:lnTo>
                  <a:pt x="566978" y="430530"/>
                </a:lnTo>
                <a:lnTo>
                  <a:pt x="566953" y="429260"/>
                </a:lnTo>
                <a:lnTo>
                  <a:pt x="566851" y="425450"/>
                </a:lnTo>
                <a:lnTo>
                  <a:pt x="566788" y="422910"/>
                </a:lnTo>
                <a:lnTo>
                  <a:pt x="566686" y="419100"/>
                </a:lnTo>
                <a:lnTo>
                  <a:pt x="566648" y="417830"/>
                </a:lnTo>
                <a:lnTo>
                  <a:pt x="566547" y="414020"/>
                </a:lnTo>
                <a:lnTo>
                  <a:pt x="566458" y="410210"/>
                </a:lnTo>
                <a:lnTo>
                  <a:pt x="566356" y="406400"/>
                </a:lnTo>
                <a:lnTo>
                  <a:pt x="566254" y="402590"/>
                </a:lnTo>
                <a:lnTo>
                  <a:pt x="566153" y="398780"/>
                </a:lnTo>
                <a:lnTo>
                  <a:pt x="566127" y="397510"/>
                </a:lnTo>
                <a:lnTo>
                  <a:pt x="566026" y="393700"/>
                </a:lnTo>
                <a:lnTo>
                  <a:pt x="565962" y="391160"/>
                </a:lnTo>
                <a:lnTo>
                  <a:pt x="568299" y="347980"/>
                </a:lnTo>
                <a:lnTo>
                  <a:pt x="571373" y="303530"/>
                </a:lnTo>
                <a:lnTo>
                  <a:pt x="572490" y="260350"/>
                </a:lnTo>
                <a:close/>
              </a:path>
              <a:path w="1989454" h="574040">
                <a:moveTo>
                  <a:pt x="889749" y="302526"/>
                </a:moveTo>
                <a:lnTo>
                  <a:pt x="860082" y="302526"/>
                </a:lnTo>
                <a:lnTo>
                  <a:pt x="860082" y="419366"/>
                </a:lnTo>
                <a:lnTo>
                  <a:pt x="708367" y="419366"/>
                </a:lnTo>
                <a:lnTo>
                  <a:pt x="708367" y="302526"/>
                </a:lnTo>
                <a:lnTo>
                  <a:pt x="678688" y="302526"/>
                </a:lnTo>
                <a:lnTo>
                  <a:pt x="678688" y="419366"/>
                </a:lnTo>
                <a:lnTo>
                  <a:pt x="678688" y="447306"/>
                </a:lnTo>
                <a:lnTo>
                  <a:pt x="678688" y="565416"/>
                </a:lnTo>
                <a:lnTo>
                  <a:pt x="708367" y="565416"/>
                </a:lnTo>
                <a:lnTo>
                  <a:pt x="708367" y="447306"/>
                </a:lnTo>
                <a:lnTo>
                  <a:pt x="860082" y="447306"/>
                </a:lnTo>
                <a:lnTo>
                  <a:pt x="860082" y="565416"/>
                </a:lnTo>
                <a:lnTo>
                  <a:pt x="889749" y="565416"/>
                </a:lnTo>
                <a:lnTo>
                  <a:pt x="889749" y="447306"/>
                </a:lnTo>
                <a:lnTo>
                  <a:pt x="889749" y="419366"/>
                </a:lnTo>
                <a:lnTo>
                  <a:pt x="889749" y="302526"/>
                </a:lnTo>
                <a:close/>
              </a:path>
              <a:path w="1989454" h="574040">
                <a:moveTo>
                  <a:pt x="1118450" y="538746"/>
                </a:moveTo>
                <a:lnTo>
                  <a:pt x="956195" y="538746"/>
                </a:lnTo>
                <a:lnTo>
                  <a:pt x="956195" y="446036"/>
                </a:lnTo>
                <a:lnTo>
                  <a:pt x="1099680" y="446036"/>
                </a:lnTo>
                <a:lnTo>
                  <a:pt x="1099680" y="419366"/>
                </a:lnTo>
                <a:lnTo>
                  <a:pt x="956195" y="419366"/>
                </a:lnTo>
                <a:lnTo>
                  <a:pt x="956195" y="329196"/>
                </a:lnTo>
                <a:lnTo>
                  <a:pt x="1116571" y="329196"/>
                </a:lnTo>
                <a:lnTo>
                  <a:pt x="1116571" y="302526"/>
                </a:lnTo>
                <a:lnTo>
                  <a:pt x="926528" y="302526"/>
                </a:lnTo>
                <a:lnTo>
                  <a:pt x="926528" y="329196"/>
                </a:lnTo>
                <a:lnTo>
                  <a:pt x="926528" y="419366"/>
                </a:lnTo>
                <a:lnTo>
                  <a:pt x="926528" y="446036"/>
                </a:lnTo>
                <a:lnTo>
                  <a:pt x="926528" y="538746"/>
                </a:lnTo>
                <a:lnTo>
                  <a:pt x="926528" y="565416"/>
                </a:lnTo>
                <a:lnTo>
                  <a:pt x="1118450" y="565416"/>
                </a:lnTo>
                <a:lnTo>
                  <a:pt x="1118450" y="538746"/>
                </a:lnTo>
                <a:close/>
              </a:path>
              <a:path w="1989454" h="574040">
                <a:moveTo>
                  <a:pt x="1393024" y="565442"/>
                </a:moveTo>
                <a:lnTo>
                  <a:pt x="1361579" y="495960"/>
                </a:lnTo>
                <a:lnTo>
                  <a:pt x="1349527" y="469315"/>
                </a:lnTo>
                <a:lnTo>
                  <a:pt x="1318628" y="401040"/>
                </a:lnTo>
                <a:lnTo>
                  <a:pt x="1318628" y="469315"/>
                </a:lnTo>
                <a:lnTo>
                  <a:pt x="1198829" y="469315"/>
                </a:lnTo>
                <a:lnTo>
                  <a:pt x="1258912" y="335191"/>
                </a:lnTo>
                <a:lnTo>
                  <a:pt x="1318628" y="469315"/>
                </a:lnTo>
                <a:lnTo>
                  <a:pt x="1318628" y="401040"/>
                </a:lnTo>
                <a:lnTo>
                  <a:pt x="1288834" y="335191"/>
                </a:lnTo>
                <a:lnTo>
                  <a:pt x="1273187" y="300609"/>
                </a:lnTo>
                <a:lnTo>
                  <a:pt x="1245400" y="300609"/>
                </a:lnTo>
                <a:lnTo>
                  <a:pt x="1125588" y="565442"/>
                </a:lnTo>
                <a:lnTo>
                  <a:pt x="1156017" y="565442"/>
                </a:lnTo>
                <a:lnTo>
                  <a:pt x="1187157" y="495960"/>
                </a:lnTo>
                <a:lnTo>
                  <a:pt x="1330286" y="495960"/>
                </a:lnTo>
                <a:lnTo>
                  <a:pt x="1361046" y="565442"/>
                </a:lnTo>
                <a:lnTo>
                  <a:pt x="1393024" y="565442"/>
                </a:lnTo>
                <a:close/>
              </a:path>
              <a:path w="1989454" h="574040">
                <a:moveTo>
                  <a:pt x="1584896" y="537476"/>
                </a:moveTo>
                <a:lnTo>
                  <a:pt x="1436903" y="537476"/>
                </a:lnTo>
                <a:lnTo>
                  <a:pt x="1436903" y="302526"/>
                </a:lnTo>
                <a:lnTo>
                  <a:pt x="1407248" y="302526"/>
                </a:lnTo>
                <a:lnTo>
                  <a:pt x="1407248" y="537476"/>
                </a:lnTo>
                <a:lnTo>
                  <a:pt x="1407248" y="565416"/>
                </a:lnTo>
                <a:lnTo>
                  <a:pt x="1584896" y="565416"/>
                </a:lnTo>
                <a:lnTo>
                  <a:pt x="1584896" y="537476"/>
                </a:lnTo>
                <a:close/>
              </a:path>
              <a:path w="1989454" h="574040">
                <a:moveTo>
                  <a:pt x="1752371" y="302018"/>
                </a:moveTo>
                <a:lnTo>
                  <a:pt x="1545818" y="302018"/>
                </a:lnTo>
                <a:lnTo>
                  <a:pt x="1545818" y="329958"/>
                </a:lnTo>
                <a:lnTo>
                  <a:pt x="1634058" y="329958"/>
                </a:lnTo>
                <a:lnTo>
                  <a:pt x="1634058" y="564908"/>
                </a:lnTo>
                <a:lnTo>
                  <a:pt x="1664144" y="564908"/>
                </a:lnTo>
                <a:lnTo>
                  <a:pt x="1664144" y="329958"/>
                </a:lnTo>
                <a:lnTo>
                  <a:pt x="1752371" y="329958"/>
                </a:lnTo>
                <a:lnTo>
                  <a:pt x="1752371" y="302018"/>
                </a:lnTo>
                <a:close/>
              </a:path>
              <a:path w="1989454" h="574040">
                <a:moveTo>
                  <a:pt x="1988985" y="302526"/>
                </a:moveTo>
                <a:lnTo>
                  <a:pt x="1959317" y="302526"/>
                </a:lnTo>
                <a:lnTo>
                  <a:pt x="1959317" y="419366"/>
                </a:lnTo>
                <a:lnTo>
                  <a:pt x="1807603" y="419366"/>
                </a:lnTo>
                <a:lnTo>
                  <a:pt x="1807603" y="302526"/>
                </a:lnTo>
                <a:lnTo>
                  <a:pt x="1777898" y="302526"/>
                </a:lnTo>
                <a:lnTo>
                  <a:pt x="1777898" y="419366"/>
                </a:lnTo>
                <a:lnTo>
                  <a:pt x="1777898" y="447306"/>
                </a:lnTo>
                <a:lnTo>
                  <a:pt x="1777898" y="565416"/>
                </a:lnTo>
                <a:lnTo>
                  <a:pt x="1807603" y="565416"/>
                </a:lnTo>
                <a:lnTo>
                  <a:pt x="1807603" y="447306"/>
                </a:lnTo>
                <a:lnTo>
                  <a:pt x="1959317" y="447306"/>
                </a:lnTo>
                <a:lnTo>
                  <a:pt x="1959317" y="565416"/>
                </a:lnTo>
                <a:lnTo>
                  <a:pt x="1988985" y="565416"/>
                </a:lnTo>
                <a:lnTo>
                  <a:pt x="1988985" y="447306"/>
                </a:lnTo>
                <a:lnTo>
                  <a:pt x="1988985" y="419366"/>
                </a:lnTo>
                <a:lnTo>
                  <a:pt x="1988985" y="3025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81617" y="5862918"/>
            <a:ext cx="305358" cy="295498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59353" y="5862918"/>
            <a:ext cx="305361" cy="295498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833255" y="5924036"/>
            <a:ext cx="164715" cy="173914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538793" y="6091552"/>
            <a:ext cx="468730" cy="17589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60177" y="6122299"/>
            <a:ext cx="203256" cy="149318"/>
          </a:xfrm>
          <a:prstGeom prst="rect">
            <a:avLst/>
          </a:prstGeom>
        </p:spPr>
      </p:pic>
      <p:sp>
        <p:nvSpPr>
          <p:cNvPr id="30" name="bg object 30"/>
          <p:cNvSpPr/>
          <p:nvPr/>
        </p:nvSpPr>
        <p:spPr>
          <a:xfrm>
            <a:off x="2130613" y="6066012"/>
            <a:ext cx="207818" cy="198344"/>
          </a:xfrm>
          <a:custGeom>
            <a:avLst/>
            <a:gdLst/>
            <a:ahLst/>
            <a:cxnLst/>
            <a:rect l="l" t="t" r="r" b="b"/>
            <a:pathLst>
              <a:path w="171450" h="224790">
                <a:moveTo>
                  <a:pt x="171056" y="180340"/>
                </a:moveTo>
                <a:lnTo>
                  <a:pt x="49110" y="180340"/>
                </a:lnTo>
                <a:lnTo>
                  <a:pt x="49110" y="133350"/>
                </a:lnTo>
                <a:lnTo>
                  <a:pt x="155016" y="133350"/>
                </a:lnTo>
                <a:lnTo>
                  <a:pt x="155016" y="90170"/>
                </a:lnTo>
                <a:lnTo>
                  <a:pt x="49110" y="90170"/>
                </a:lnTo>
                <a:lnTo>
                  <a:pt x="49110" y="44450"/>
                </a:lnTo>
                <a:lnTo>
                  <a:pt x="169456" y="44450"/>
                </a:lnTo>
                <a:lnTo>
                  <a:pt x="169456" y="0"/>
                </a:lnTo>
                <a:lnTo>
                  <a:pt x="0" y="0"/>
                </a:lnTo>
                <a:lnTo>
                  <a:pt x="0" y="44450"/>
                </a:lnTo>
                <a:lnTo>
                  <a:pt x="0" y="90170"/>
                </a:lnTo>
                <a:lnTo>
                  <a:pt x="0" y="133350"/>
                </a:lnTo>
                <a:lnTo>
                  <a:pt x="0" y="180340"/>
                </a:lnTo>
                <a:lnTo>
                  <a:pt x="0" y="224790"/>
                </a:lnTo>
                <a:lnTo>
                  <a:pt x="171056" y="224790"/>
                </a:lnTo>
                <a:lnTo>
                  <a:pt x="171056" y="180340"/>
                </a:lnTo>
                <a:close/>
              </a:path>
            </a:pathLst>
          </a:custGeom>
          <a:solidFill>
            <a:srgbClr val="2B307E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pic>
        <p:nvPicPr>
          <p:cNvPr id="31" name="bg 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374169" y="6066012"/>
            <a:ext cx="250921" cy="198231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657006" y="6066019"/>
            <a:ext cx="237297" cy="201335"/>
          </a:xfrm>
          <a:prstGeom prst="rect">
            <a:avLst/>
          </a:prstGeom>
        </p:spPr>
      </p:pic>
      <p:sp>
        <p:nvSpPr>
          <p:cNvPr id="33" name="bg object 33"/>
          <p:cNvSpPr/>
          <p:nvPr/>
        </p:nvSpPr>
        <p:spPr>
          <a:xfrm>
            <a:off x="2926219" y="6062628"/>
            <a:ext cx="835121" cy="205068"/>
          </a:xfrm>
          <a:custGeom>
            <a:avLst/>
            <a:gdLst/>
            <a:ahLst/>
            <a:cxnLst/>
            <a:rect l="l" t="t" r="r" b="b"/>
            <a:pathLst>
              <a:path w="688975" h="232409">
                <a:moveTo>
                  <a:pt x="207327" y="192239"/>
                </a:moveTo>
                <a:lnTo>
                  <a:pt x="175869" y="160464"/>
                </a:lnTo>
                <a:lnTo>
                  <a:pt x="162814" y="171335"/>
                </a:lnTo>
                <a:lnTo>
                  <a:pt x="149352" y="179641"/>
                </a:lnTo>
                <a:lnTo>
                  <a:pt x="134391" y="184924"/>
                </a:lnTo>
                <a:lnTo>
                  <a:pt x="116827" y="186778"/>
                </a:lnTo>
                <a:lnTo>
                  <a:pt x="90398" y="181165"/>
                </a:lnTo>
                <a:lnTo>
                  <a:pt x="69799" y="165912"/>
                </a:lnTo>
                <a:lnTo>
                  <a:pt x="56438" y="143446"/>
                </a:lnTo>
                <a:lnTo>
                  <a:pt x="51676" y="116166"/>
                </a:lnTo>
                <a:lnTo>
                  <a:pt x="56527" y="88353"/>
                </a:lnTo>
                <a:lnTo>
                  <a:pt x="70053" y="66103"/>
                </a:lnTo>
                <a:lnTo>
                  <a:pt x="90665" y="51079"/>
                </a:lnTo>
                <a:lnTo>
                  <a:pt x="116827" y="45567"/>
                </a:lnTo>
                <a:lnTo>
                  <a:pt x="132842" y="47320"/>
                </a:lnTo>
                <a:lnTo>
                  <a:pt x="147472" y="52349"/>
                </a:lnTo>
                <a:lnTo>
                  <a:pt x="161137" y="60325"/>
                </a:lnTo>
                <a:lnTo>
                  <a:pt x="174269" y="70916"/>
                </a:lnTo>
                <a:lnTo>
                  <a:pt x="205727" y="34658"/>
                </a:lnTo>
                <a:lnTo>
                  <a:pt x="189039" y="20574"/>
                </a:lnTo>
                <a:lnTo>
                  <a:pt x="169494" y="9626"/>
                </a:lnTo>
                <a:lnTo>
                  <a:pt x="145923" y="2527"/>
                </a:lnTo>
                <a:lnTo>
                  <a:pt x="117144" y="0"/>
                </a:lnTo>
                <a:lnTo>
                  <a:pt x="69735" y="9169"/>
                </a:lnTo>
                <a:lnTo>
                  <a:pt x="32689" y="34137"/>
                </a:lnTo>
                <a:lnTo>
                  <a:pt x="8597" y="71069"/>
                </a:lnTo>
                <a:lnTo>
                  <a:pt x="0" y="116814"/>
                </a:lnTo>
                <a:lnTo>
                  <a:pt x="8699" y="162077"/>
                </a:lnTo>
                <a:lnTo>
                  <a:pt x="32816" y="198780"/>
                </a:lnTo>
                <a:lnTo>
                  <a:pt x="69316" y="223380"/>
                </a:lnTo>
                <a:lnTo>
                  <a:pt x="115214" y="232359"/>
                </a:lnTo>
                <a:lnTo>
                  <a:pt x="144640" y="229565"/>
                </a:lnTo>
                <a:lnTo>
                  <a:pt x="168846" y="221564"/>
                </a:lnTo>
                <a:lnTo>
                  <a:pt x="189280" y="208927"/>
                </a:lnTo>
                <a:lnTo>
                  <a:pt x="207327" y="192239"/>
                </a:lnTo>
                <a:close/>
              </a:path>
              <a:path w="688975" h="232409">
                <a:moveTo>
                  <a:pt x="451573" y="228498"/>
                </a:moveTo>
                <a:lnTo>
                  <a:pt x="430123" y="178104"/>
                </a:lnTo>
                <a:lnTo>
                  <a:pt x="411556" y="134467"/>
                </a:lnTo>
                <a:lnTo>
                  <a:pt x="380555" y="61607"/>
                </a:lnTo>
                <a:lnTo>
                  <a:pt x="361708" y="17310"/>
                </a:lnTo>
                <a:lnTo>
                  <a:pt x="361708" y="134467"/>
                </a:lnTo>
                <a:lnTo>
                  <a:pt x="302006" y="134467"/>
                </a:lnTo>
                <a:lnTo>
                  <a:pt x="331863" y="61607"/>
                </a:lnTo>
                <a:lnTo>
                  <a:pt x="361708" y="134467"/>
                </a:lnTo>
                <a:lnTo>
                  <a:pt x="361708" y="17310"/>
                </a:lnTo>
                <a:lnTo>
                  <a:pt x="355295" y="2235"/>
                </a:lnTo>
                <a:lnTo>
                  <a:pt x="309714" y="2235"/>
                </a:lnTo>
                <a:lnTo>
                  <a:pt x="213436" y="228498"/>
                </a:lnTo>
                <a:lnTo>
                  <a:pt x="263817" y="228498"/>
                </a:lnTo>
                <a:lnTo>
                  <a:pt x="284365" y="178104"/>
                </a:lnTo>
                <a:lnTo>
                  <a:pt x="379361" y="178104"/>
                </a:lnTo>
                <a:lnTo>
                  <a:pt x="399897" y="228498"/>
                </a:lnTo>
                <a:lnTo>
                  <a:pt x="451573" y="228498"/>
                </a:lnTo>
                <a:close/>
              </a:path>
              <a:path w="688975" h="232409">
                <a:moveTo>
                  <a:pt x="613333" y="3695"/>
                </a:moveTo>
                <a:lnTo>
                  <a:pt x="427189" y="3695"/>
                </a:lnTo>
                <a:lnTo>
                  <a:pt x="427189" y="49415"/>
                </a:lnTo>
                <a:lnTo>
                  <a:pt x="495554" y="49415"/>
                </a:lnTo>
                <a:lnTo>
                  <a:pt x="495554" y="228485"/>
                </a:lnTo>
                <a:lnTo>
                  <a:pt x="544982" y="228485"/>
                </a:lnTo>
                <a:lnTo>
                  <a:pt x="544982" y="49415"/>
                </a:lnTo>
                <a:lnTo>
                  <a:pt x="613333" y="49415"/>
                </a:lnTo>
                <a:lnTo>
                  <a:pt x="613333" y="3695"/>
                </a:lnTo>
                <a:close/>
              </a:path>
              <a:path w="688975" h="232409">
                <a:moveTo>
                  <a:pt x="688771" y="3835"/>
                </a:moveTo>
                <a:lnTo>
                  <a:pt x="639343" y="3835"/>
                </a:lnTo>
                <a:lnTo>
                  <a:pt x="639343" y="228498"/>
                </a:lnTo>
                <a:lnTo>
                  <a:pt x="688771" y="228498"/>
                </a:lnTo>
                <a:lnTo>
                  <a:pt x="688771" y="3835"/>
                </a:lnTo>
                <a:close/>
              </a:path>
            </a:pathLst>
          </a:custGeom>
          <a:solidFill>
            <a:srgbClr val="2B307E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pic>
        <p:nvPicPr>
          <p:cNvPr id="34" name="bg object 3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800003" y="6062623"/>
            <a:ext cx="289421" cy="20502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125636" y="6066012"/>
            <a:ext cx="241961" cy="198231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138454" y="5872228"/>
            <a:ext cx="171087" cy="130122"/>
          </a:xfrm>
          <a:prstGeom prst="rect">
            <a:avLst/>
          </a:prstGeom>
        </p:spPr>
      </p:pic>
      <p:sp>
        <p:nvSpPr>
          <p:cNvPr id="37" name="bg object 37"/>
          <p:cNvSpPr/>
          <p:nvPr/>
        </p:nvSpPr>
        <p:spPr>
          <a:xfrm>
            <a:off x="2363632" y="5872229"/>
            <a:ext cx="20782" cy="130549"/>
          </a:xfrm>
          <a:custGeom>
            <a:avLst/>
            <a:gdLst/>
            <a:ahLst/>
            <a:cxnLst/>
            <a:rect l="l" t="t" r="r" b="b"/>
            <a:pathLst>
              <a:path w="17144" h="147954">
                <a:moveTo>
                  <a:pt x="16649" y="0"/>
                </a:moveTo>
                <a:lnTo>
                  <a:pt x="0" y="0"/>
                </a:lnTo>
                <a:lnTo>
                  <a:pt x="0" y="147472"/>
                </a:lnTo>
                <a:lnTo>
                  <a:pt x="16649" y="147472"/>
                </a:lnTo>
                <a:lnTo>
                  <a:pt x="16649" y="0"/>
                </a:lnTo>
                <a:close/>
              </a:path>
            </a:pathLst>
          </a:custGeom>
          <a:solidFill>
            <a:srgbClr val="3E77B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pic>
        <p:nvPicPr>
          <p:cNvPr id="38" name="bg object 3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588815" y="5870373"/>
            <a:ext cx="134065" cy="133832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426183" y="5870373"/>
            <a:ext cx="134065" cy="133832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2767537" y="5872229"/>
            <a:ext cx="20782" cy="130549"/>
          </a:xfrm>
          <a:custGeom>
            <a:avLst/>
            <a:gdLst/>
            <a:ahLst/>
            <a:cxnLst/>
            <a:rect l="l" t="t" r="r" b="b"/>
            <a:pathLst>
              <a:path w="17144" h="147954">
                <a:moveTo>
                  <a:pt x="16649" y="0"/>
                </a:moveTo>
                <a:lnTo>
                  <a:pt x="0" y="0"/>
                </a:lnTo>
                <a:lnTo>
                  <a:pt x="0" y="147472"/>
                </a:lnTo>
                <a:lnTo>
                  <a:pt x="16649" y="147472"/>
                </a:lnTo>
                <a:lnTo>
                  <a:pt x="16649" y="0"/>
                </a:lnTo>
                <a:close/>
              </a:path>
            </a:pathLst>
          </a:custGeom>
          <a:solidFill>
            <a:srgbClr val="3E77B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pic>
        <p:nvPicPr>
          <p:cNvPr id="41" name="bg object 4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833910" y="5869996"/>
            <a:ext cx="182325" cy="134582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060626" y="5872228"/>
            <a:ext cx="151167" cy="130122"/>
          </a:xfrm>
          <a:prstGeom prst="rect">
            <a:avLst/>
          </a:prstGeom>
        </p:spPr>
      </p:pic>
      <p:sp>
        <p:nvSpPr>
          <p:cNvPr id="43" name="bg object 43"/>
          <p:cNvSpPr/>
          <p:nvPr/>
        </p:nvSpPr>
        <p:spPr>
          <a:xfrm>
            <a:off x="3342470" y="5872229"/>
            <a:ext cx="326352" cy="129988"/>
          </a:xfrm>
          <a:custGeom>
            <a:avLst/>
            <a:gdLst/>
            <a:ahLst/>
            <a:cxnLst/>
            <a:rect l="l" t="t" r="r" b="b"/>
            <a:pathLst>
              <a:path w="269239" h="147320">
                <a:moveTo>
                  <a:pt x="118389" y="0"/>
                </a:moveTo>
                <a:lnTo>
                  <a:pt x="101752" y="0"/>
                </a:lnTo>
                <a:lnTo>
                  <a:pt x="101752" y="66040"/>
                </a:lnTo>
                <a:lnTo>
                  <a:pt x="16637" y="66040"/>
                </a:lnTo>
                <a:lnTo>
                  <a:pt x="16637" y="0"/>
                </a:lnTo>
                <a:lnTo>
                  <a:pt x="0" y="0"/>
                </a:lnTo>
                <a:lnTo>
                  <a:pt x="0" y="66040"/>
                </a:lnTo>
                <a:lnTo>
                  <a:pt x="0" y="81280"/>
                </a:lnTo>
                <a:lnTo>
                  <a:pt x="0" y="147320"/>
                </a:lnTo>
                <a:lnTo>
                  <a:pt x="16637" y="147320"/>
                </a:lnTo>
                <a:lnTo>
                  <a:pt x="16637" y="81280"/>
                </a:lnTo>
                <a:lnTo>
                  <a:pt x="101752" y="81280"/>
                </a:lnTo>
                <a:lnTo>
                  <a:pt x="101752" y="147320"/>
                </a:lnTo>
                <a:lnTo>
                  <a:pt x="118389" y="147320"/>
                </a:lnTo>
                <a:lnTo>
                  <a:pt x="118389" y="81280"/>
                </a:lnTo>
                <a:lnTo>
                  <a:pt x="118389" y="66040"/>
                </a:lnTo>
                <a:lnTo>
                  <a:pt x="118389" y="0"/>
                </a:lnTo>
                <a:close/>
              </a:path>
              <a:path w="269239" h="147320">
                <a:moveTo>
                  <a:pt x="269214" y="132080"/>
                </a:moveTo>
                <a:lnTo>
                  <a:pt x="178193" y="132080"/>
                </a:lnTo>
                <a:lnTo>
                  <a:pt x="178193" y="81280"/>
                </a:lnTo>
                <a:lnTo>
                  <a:pt x="258673" y="81280"/>
                </a:lnTo>
                <a:lnTo>
                  <a:pt x="258673" y="66040"/>
                </a:lnTo>
                <a:lnTo>
                  <a:pt x="178193" y="66040"/>
                </a:lnTo>
                <a:lnTo>
                  <a:pt x="178193" y="15240"/>
                </a:lnTo>
                <a:lnTo>
                  <a:pt x="268147" y="15240"/>
                </a:lnTo>
                <a:lnTo>
                  <a:pt x="268147" y="0"/>
                </a:lnTo>
                <a:lnTo>
                  <a:pt x="161556" y="0"/>
                </a:lnTo>
                <a:lnTo>
                  <a:pt x="161556" y="15240"/>
                </a:lnTo>
                <a:lnTo>
                  <a:pt x="161556" y="66040"/>
                </a:lnTo>
                <a:lnTo>
                  <a:pt x="161556" y="81280"/>
                </a:lnTo>
                <a:lnTo>
                  <a:pt x="161556" y="132080"/>
                </a:lnTo>
                <a:lnTo>
                  <a:pt x="161556" y="147320"/>
                </a:lnTo>
                <a:lnTo>
                  <a:pt x="269214" y="147320"/>
                </a:lnTo>
                <a:lnTo>
                  <a:pt x="269214" y="132080"/>
                </a:lnTo>
                <a:close/>
              </a:path>
            </a:pathLst>
          </a:custGeom>
          <a:solidFill>
            <a:srgbClr val="3E77B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pic>
        <p:nvPicPr>
          <p:cNvPr id="44" name="bg object 44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695827" y="5871299"/>
            <a:ext cx="181817" cy="131052"/>
          </a:xfrm>
          <a:prstGeom prst="rect">
            <a:avLst/>
          </a:prstGeom>
        </p:spPr>
      </p:pic>
      <p:sp>
        <p:nvSpPr>
          <p:cNvPr id="45" name="bg object 45"/>
          <p:cNvSpPr/>
          <p:nvPr/>
        </p:nvSpPr>
        <p:spPr>
          <a:xfrm>
            <a:off x="3914633" y="5872229"/>
            <a:ext cx="445655" cy="130549"/>
          </a:xfrm>
          <a:custGeom>
            <a:avLst/>
            <a:gdLst/>
            <a:ahLst/>
            <a:cxnLst/>
            <a:rect l="l" t="t" r="r" b="b"/>
            <a:pathLst>
              <a:path w="367664" h="147954">
                <a:moveTo>
                  <a:pt x="99644" y="132080"/>
                </a:moveTo>
                <a:lnTo>
                  <a:pt x="16637" y="132080"/>
                </a:lnTo>
                <a:lnTo>
                  <a:pt x="16637" y="0"/>
                </a:lnTo>
                <a:lnTo>
                  <a:pt x="0" y="0"/>
                </a:lnTo>
                <a:lnTo>
                  <a:pt x="0" y="132080"/>
                </a:lnTo>
                <a:lnTo>
                  <a:pt x="0" y="147320"/>
                </a:lnTo>
                <a:lnTo>
                  <a:pt x="99644" y="147320"/>
                </a:lnTo>
                <a:lnTo>
                  <a:pt x="99644" y="132080"/>
                </a:lnTo>
                <a:close/>
              </a:path>
              <a:path w="367664" h="147954">
                <a:moveTo>
                  <a:pt x="216115" y="139"/>
                </a:moveTo>
                <a:lnTo>
                  <a:pt x="100253" y="139"/>
                </a:lnTo>
                <a:lnTo>
                  <a:pt x="100253" y="15379"/>
                </a:lnTo>
                <a:lnTo>
                  <a:pt x="149758" y="15379"/>
                </a:lnTo>
                <a:lnTo>
                  <a:pt x="149758" y="147459"/>
                </a:lnTo>
                <a:lnTo>
                  <a:pt x="166611" y="147459"/>
                </a:lnTo>
                <a:lnTo>
                  <a:pt x="166611" y="15379"/>
                </a:lnTo>
                <a:lnTo>
                  <a:pt x="216115" y="15379"/>
                </a:lnTo>
                <a:lnTo>
                  <a:pt x="216115" y="139"/>
                </a:lnTo>
                <a:close/>
              </a:path>
              <a:path w="367664" h="147954">
                <a:moveTo>
                  <a:pt x="367144" y="0"/>
                </a:moveTo>
                <a:lnTo>
                  <a:pt x="350507" y="0"/>
                </a:lnTo>
                <a:lnTo>
                  <a:pt x="350507" y="66040"/>
                </a:lnTo>
                <a:lnTo>
                  <a:pt x="265391" y="66040"/>
                </a:lnTo>
                <a:lnTo>
                  <a:pt x="265391" y="0"/>
                </a:lnTo>
                <a:lnTo>
                  <a:pt x="248754" y="0"/>
                </a:lnTo>
                <a:lnTo>
                  <a:pt x="248754" y="66040"/>
                </a:lnTo>
                <a:lnTo>
                  <a:pt x="248754" y="81280"/>
                </a:lnTo>
                <a:lnTo>
                  <a:pt x="248754" y="147320"/>
                </a:lnTo>
                <a:lnTo>
                  <a:pt x="265391" y="147320"/>
                </a:lnTo>
                <a:lnTo>
                  <a:pt x="265391" y="81280"/>
                </a:lnTo>
                <a:lnTo>
                  <a:pt x="350507" y="81280"/>
                </a:lnTo>
                <a:lnTo>
                  <a:pt x="350507" y="147320"/>
                </a:lnTo>
                <a:lnTo>
                  <a:pt x="367144" y="147320"/>
                </a:lnTo>
                <a:lnTo>
                  <a:pt x="367144" y="81280"/>
                </a:lnTo>
                <a:lnTo>
                  <a:pt x="367144" y="66040"/>
                </a:lnTo>
                <a:lnTo>
                  <a:pt x="367144" y="0"/>
                </a:lnTo>
                <a:close/>
              </a:path>
            </a:pathLst>
          </a:custGeom>
          <a:solidFill>
            <a:srgbClr val="3E77B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8788" y="1100415"/>
            <a:ext cx="6092921" cy="271613"/>
          </a:xfrm>
        </p:spPr>
        <p:txBody>
          <a:bodyPr lIns="0" tIns="0" rIns="0" bIns="0"/>
          <a:lstStyle>
            <a:lvl1pPr>
              <a:defRPr sz="1765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9149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3184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8788" y="1100415"/>
            <a:ext cx="609292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6425" y="1658468"/>
            <a:ext cx="11061315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597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B9A6C70-FB5D-71E6-F301-373D46017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79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looking at a blue screen&#10;&#10;AI-generated content may be incorrect.">
            <a:extLst>
              <a:ext uri="{FF2B5EF4-FFF2-40B4-BE49-F238E27FC236}">
                <a16:creationId xmlns:a16="http://schemas.microsoft.com/office/drawing/2014/main" id="{07284B3D-92DA-2BC7-F3FB-9F8F51E55D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280" y="27432"/>
            <a:ext cx="9072372" cy="6804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Tahoma</vt:lpstr>
      <vt:lpstr>Verdana</vt:lpstr>
      <vt:lpstr>1_Office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Abigail Combs</dc:creator>
  <cp:lastModifiedBy>Jessica Butterfield</cp:lastModifiedBy>
  <cp:revision>4</cp:revision>
  <dcterms:created xsi:type="dcterms:W3CDTF">2025-11-11T14:45:14Z</dcterms:created>
  <dcterms:modified xsi:type="dcterms:W3CDTF">2025-12-15T20:10:52Z</dcterms:modified>
</cp:coreProperties>
</file>